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9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7DFD4-14B5-4B22-9D6D-307FD691887E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1B31D-FA6F-4D6E-864A-11CB79620C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6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961-5BC1-40D7-AB7D-4D1B4F33BA29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B38F-0475-4C6F-8BDD-2EED210FF6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68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961-5BC1-40D7-AB7D-4D1B4F33BA29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B38F-0475-4C6F-8BDD-2EED210FF6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5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961-5BC1-40D7-AB7D-4D1B4F33BA29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B38F-0475-4C6F-8BDD-2EED210FF6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5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961-5BC1-40D7-AB7D-4D1B4F33BA29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B38F-0475-4C6F-8BDD-2EED210FF6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0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961-5BC1-40D7-AB7D-4D1B4F33BA29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B38F-0475-4C6F-8BDD-2EED210FF6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6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961-5BC1-40D7-AB7D-4D1B4F33BA29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B38F-0475-4C6F-8BDD-2EED210FF6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6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961-5BC1-40D7-AB7D-4D1B4F33BA29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B38F-0475-4C6F-8BDD-2EED210FF6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0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961-5BC1-40D7-AB7D-4D1B4F33BA29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B38F-0475-4C6F-8BDD-2EED210FF6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3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961-5BC1-40D7-AB7D-4D1B4F33BA29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B38F-0475-4C6F-8BDD-2EED210FF6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2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961-5BC1-40D7-AB7D-4D1B4F33BA29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B38F-0475-4C6F-8BDD-2EED210FF6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35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961-5BC1-40D7-AB7D-4D1B4F33BA29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B38F-0475-4C6F-8BDD-2EED210FF6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2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56961-5BC1-40D7-AB7D-4D1B4F33BA29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7B38F-0475-4C6F-8BDD-2EED210FF6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4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311118"/>
            <a:ext cx="2160240" cy="4828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476672"/>
            <a:ext cx="5486400" cy="804862"/>
          </a:xfrm>
        </p:spPr>
        <p:txBody>
          <a:bodyPr>
            <a:normAutofit/>
          </a:bodyPr>
          <a:lstStyle/>
          <a:p>
            <a:r>
              <a:rPr lang="sv-SE" sz="2000" dirty="0" smtClean="0"/>
              <a:t>		MALIBU Original</a:t>
            </a:r>
            <a:endParaRPr lang="sv-SE" sz="2000" dirty="0"/>
          </a:p>
        </p:txBody>
      </p:sp>
      <p:pic>
        <p:nvPicPr>
          <p:cNvPr id="2053" name="Picture 5" descr="C:\Users\53175\Desktop\Customs Malibu\Captur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2" y="1156111"/>
            <a:ext cx="1888317" cy="5157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5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</TotalTime>
  <Words>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PowerPoint Presentation</vt:lpstr>
    </vt:vector>
  </TitlesOfParts>
  <Company>The Absolut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MALIBU Range</dc:title>
  <dc:creator>Johansson, Anna</dc:creator>
  <cp:lastModifiedBy>Tamar Japaridze</cp:lastModifiedBy>
  <cp:revision>3</cp:revision>
  <dcterms:created xsi:type="dcterms:W3CDTF">2014-03-10T12:10:41Z</dcterms:created>
  <dcterms:modified xsi:type="dcterms:W3CDTF">2014-06-13T12:45:48Z</dcterms:modified>
</cp:coreProperties>
</file>