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55EB"/>
    <a:srgbClr val="FFFFFF"/>
    <a:srgbClr val="2D79FC"/>
    <a:srgbClr val="3181FF"/>
    <a:srgbClr val="ECF2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108" autoAdjust="0"/>
    <p:restoredTop sz="95268" autoAdjust="0"/>
  </p:normalViewPr>
  <p:slideViewPr>
    <p:cSldViewPr snapToGrid="0">
      <p:cViewPr varScale="1">
        <p:scale>
          <a:sx n="59" d="100"/>
          <a:sy n="59" d="100"/>
        </p:scale>
        <p:origin x="216" y="1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9D287-2F58-4A45-8775-F70AB92F1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9AA085-1049-4DB1-B2BF-0EB3318AEB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B7F8D-B6DF-4F79-A6F6-F0364DBBB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877B-77F6-44C8-B120-AB74B7EAF8C0}" type="datetimeFigureOut">
              <a:rPr lang="en-US" smtClean="0"/>
              <a:t>11/28/21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B6B7E-B7D2-4C5A-B02D-1D444C7AF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2CED2-3D8D-4310-86BE-32A9AA554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D96C-53AD-4043-A007-9630AD82D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D7000-A3E8-4D87-B4F2-8D4793FBD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D7C67D-F91F-4429-8512-1F3CD9A7F4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9B068-C019-4486-8DA2-9EBF07788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877B-77F6-44C8-B120-AB74B7EAF8C0}" type="datetimeFigureOut">
              <a:rPr lang="en-US" smtClean="0"/>
              <a:t>11/28/21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85594-F51F-447F-9E4B-4CDDCE778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C05ED-37AA-4975-A102-DDC1EAF95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D96C-53AD-4043-A007-9630AD82D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70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81276C-D674-4D9F-8F5B-F1F169D0AF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48E18D-6C90-4B17-BE92-F790F350A4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CCD67-4EA8-4F1E-93D7-0FAA659C4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877B-77F6-44C8-B120-AB74B7EAF8C0}" type="datetimeFigureOut">
              <a:rPr lang="en-US" smtClean="0"/>
              <a:t>11/28/21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FCB26-E607-486E-B8E5-04F8D4851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37A393-930C-42A9-A95A-E130EF28D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D96C-53AD-4043-A007-9630AD82D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22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1372F-0BB1-4E51-A078-7B643F2D4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5EA48-BC6F-4E76-962B-9406CA778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FFB0E-A864-43A1-89A1-821FC9EDA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877B-77F6-44C8-B120-AB74B7EAF8C0}" type="datetimeFigureOut">
              <a:rPr lang="en-US" smtClean="0"/>
              <a:t>11/28/21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9FD7D-0621-4DB1-82AF-254EA86C6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4BBBD-A7E5-46C0-9046-98CAC0D4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D96C-53AD-4043-A007-9630AD82D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42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63409-E78E-4BDB-AB55-BA2872C9E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FCE27B-4D38-402B-AC0B-4CB94428C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6DD7B0-6B72-4068-9031-FE6698562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877B-77F6-44C8-B120-AB74B7EAF8C0}" type="datetimeFigureOut">
              <a:rPr lang="en-US" smtClean="0"/>
              <a:t>11/28/21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171E5-8484-4AB3-AC6D-072AA9588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60C44-52A4-4B87-B06F-402E16E48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D96C-53AD-4043-A007-9630AD82D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95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D6AD2-0C79-43FF-BABD-90013C20F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658B9-D9C4-45A5-9CA9-DA93FCB04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246B9-DDFF-4B0B-AD14-0BDE517AC6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AD88FD-5859-4F67-9EF5-A1F44660E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877B-77F6-44C8-B120-AB74B7EAF8C0}" type="datetimeFigureOut">
              <a:rPr lang="en-US" smtClean="0"/>
              <a:t>11/28/21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8B5AAF-E433-4662-88C7-C18C286BB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1A0621-0CEA-457E-B1E5-FD39E8561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D96C-53AD-4043-A007-9630AD82D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15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2E4ED-DE0C-4848-9C3A-FC3E71143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2A7791-AB5A-407C-A252-2233186FC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0C03B-03AE-421C-85D1-0B9065F024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B34B2E-97E5-4355-8BB4-0172166151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F7593F-E6AB-4505-B4F4-2E176EF0F6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CB0C30-18C4-4309-A913-D05ED6AE5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877B-77F6-44C8-B120-AB74B7EAF8C0}" type="datetimeFigureOut">
              <a:rPr lang="en-US" smtClean="0"/>
              <a:t>11/28/21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788724-4D34-40A4-B381-BD3DE401C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47C103-452C-4E91-A6F9-521775B80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D96C-53AD-4043-A007-9630AD82D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288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93CEB-F5E8-4FD7-9235-24B7E40AD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13D41E-57B8-4647-8673-78A25ED68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877B-77F6-44C8-B120-AB74B7EAF8C0}" type="datetimeFigureOut">
              <a:rPr lang="en-US" smtClean="0"/>
              <a:t>11/28/21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E9CDD6-EAAF-4581-BFD8-27032A6EB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C9547E-2E6F-44DA-A69F-C48C1AFBB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D96C-53AD-4043-A007-9630AD82D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2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D02B67-69A8-4420-8DDE-299B024CC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877B-77F6-44C8-B120-AB74B7EAF8C0}" type="datetimeFigureOut">
              <a:rPr lang="en-US" smtClean="0"/>
              <a:t>11/28/21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CF8DCC-09F9-4613-B249-EEAA4243C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ACEDC-A5BE-4545-B597-A0FD3512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D96C-53AD-4043-A007-9630AD82D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10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A66B7-FDDD-476A-9CF9-7A196261F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3CD83-029F-4B15-B7EF-759DE92C5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61A939-DBB5-4D0E-AE23-F35C9A91B6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B4408-E6A8-494A-BE6E-8D1360ED4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877B-77F6-44C8-B120-AB74B7EAF8C0}" type="datetimeFigureOut">
              <a:rPr lang="en-US" smtClean="0"/>
              <a:t>11/28/21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6D2545-4F26-43AE-9479-EFB747717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10DFAF-1F85-40EE-843E-0A3CED1F2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D96C-53AD-4043-A007-9630AD82D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76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99AEB-175D-4C41-A259-E8897157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7602BF-C052-48B0-BFA0-D09985E73B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5665F8-518F-4C90-AD32-65351D959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01721C-376F-4AD7-81A7-F784DB63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877B-77F6-44C8-B120-AB74B7EAF8C0}" type="datetimeFigureOut">
              <a:rPr lang="en-US" smtClean="0"/>
              <a:t>11/28/21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2EF07F-5862-46F9-9D9C-7E0115D25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85D036-A431-4865-9414-750BEB652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D96C-53AD-4043-A007-9630AD82D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408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06433D-9C7F-4100-B9FD-B02CA1B51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53FF5B-1047-4023-98EE-DA77BCE7C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ED174-84FE-4FA0-B52B-2E3BCF09C8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A877B-77F6-44C8-B120-AB74B7EAF8C0}" type="datetimeFigureOut">
              <a:rPr lang="en-US" smtClean="0"/>
              <a:t>11/28/21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0C34B2-3736-4BA4-85C5-BE25AFC229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CE7EA-CB8D-4664-AE8E-07E6EF9CF8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3D96C-53AD-4043-A007-9630AD82D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09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5783D5-E6F2-4031-8F6D-8A46241380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3" r="1643" b="328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49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AD3235-631D-4AB2-B5E3-8F14C193A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784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F2B7A0-6B55-442D-9BFE-41F956479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531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BD8EB5-2945-4F21-BA1D-CAA1B8310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36D914-E834-432D-9842-292897264374}"/>
              </a:ext>
            </a:extLst>
          </p:cNvPr>
          <p:cNvSpPr/>
          <p:nvPr/>
        </p:nvSpPr>
        <p:spPr>
          <a:xfrm>
            <a:off x="5542280" y="2458720"/>
            <a:ext cx="2230120" cy="375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000513-296D-4D36-999F-56CDC5261A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842" y="2585678"/>
            <a:ext cx="2090996" cy="12200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D1703C8-2ADA-437A-881C-2E2201983F0C}"/>
              </a:ext>
            </a:extLst>
          </p:cNvPr>
          <p:cNvSpPr/>
          <p:nvPr/>
        </p:nvSpPr>
        <p:spPr>
          <a:xfrm>
            <a:off x="8343900" y="2418038"/>
            <a:ext cx="2230120" cy="375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76497E-0E5E-45A8-A74F-F7C62B8C86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127" y="2572806"/>
            <a:ext cx="1608140" cy="12361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29B9B95-7ACC-45F7-ADB9-EE360D4FD9DA}"/>
              </a:ext>
            </a:extLst>
          </p:cNvPr>
          <p:cNvSpPr/>
          <p:nvPr/>
        </p:nvSpPr>
        <p:spPr>
          <a:xfrm>
            <a:off x="1468120" y="3037840"/>
            <a:ext cx="76200" cy="132080"/>
          </a:xfrm>
          <a:prstGeom prst="rect">
            <a:avLst/>
          </a:prstGeom>
          <a:solidFill>
            <a:srgbClr val="318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161B6D-58DA-4F94-8D58-D0B410744A5C}"/>
              </a:ext>
            </a:extLst>
          </p:cNvPr>
          <p:cNvSpPr/>
          <p:nvPr/>
        </p:nvSpPr>
        <p:spPr>
          <a:xfrm>
            <a:off x="767079" y="3901440"/>
            <a:ext cx="284481" cy="248920"/>
          </a:xfrm>
          <a:prstGeom prst="rect">
            <a:avLst/>
          </a:prstGeom>
          <a:solidFill>
            <a:srgbClr val="1E5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6E4B611-5079-4B88-AB3A-D2CAA46080F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" t="54236" r="90105"/>
          <a:stretch/>
        </p:blipFill>
        <p:spPr>
          <a:xfrm>
            <a:off x="777240" y="3896360"/>
            <a:ext cx="284481" cy="17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64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54AA4E-E69D-483E-B4EF-6CA658185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63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7B4FED-E73B-4137-9867-4ED6C8250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84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E418BB-2CF7-43C7-995D-63D1DCE46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5CE5143-E7DB-472B-8A24-C1FD2D2F4B47}"/>
              </a:ext>
            </a:extLst>
          </p:cNvPr>
          <p:cNvSpPr/>
          <p:nvPr/>
        </p:nvSpPr>
        <p:spPr>
          <a:xfrm>
            <a:off x="7170420" y="5067300"/>
            <a:ext cx="2453640" cy="381000"/>
          </a:xfrm>
          <a:prstGeom prst="rect">
            <a:avLst/>
          </a:prstGeom>
          <a:solidFill>
            <a:srgbClr val="2D7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B2A6F3-5FEA-4106-AD31-5916F2067E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128260"/>
            <a:ext cx="2588154" cy="2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705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5E3116-0234-4671-9A14-01458AF4D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57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3A9A1D-B56E-4AB7-8489-BEBDDEBA4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392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B533EE-E02A-425D-B401-75DFD990F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800BE40-EBB8-4A91-A371-C4200F17E4E7}"/>
              </a:ext>
            </a:extLst>
          </p:cNvPr>
          <p:cNvSpPr/>
          <p:nvPr/>
        </p:nvSpPr>
        <p:spPr>
          <a:xfrm>
            <a:off x="2161309" y="4197927"/>
            <a:ext cx="1645228" cy="353291"/>
          </a:xfrm>
          <a:prstGeom prst="rect">
            <a:avLst/>
          </a:prstGeom>
          <a:solidFill>
            <a:srgbClr val="1E5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2D81B0-3706-4254-A9A6-5D25498457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7" t="-10740" b="-1"/>
          <a:stretch/>
        </p:blipFill>
        <p:spPr>
          <a:xfrm>
            <a:off x="2119745" y="4218706"/>
            <a:ext cx="1645228" cy="21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472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8B78E3-6A7F-4B92-A61B-15759BCCD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332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E78D59-3E66-4CD5-977E-9A23A4EBC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92C464E-3417-4279-BA02-E683C754BEF4}"/>
              </a:ext>
            </a:extLst>
          </p:cNvPr>
          <p:cNvSpPr/>
          <p:nvPr/>
        </p:nvSpPr>
        <p:spPr>
          <a:xfrm>
            <a:off x="3571240" y="3550920"/>
            <a:ext cx="193040" cy="238760"/>
          </a:xfrm>
          <a:prstGeom prst="rect">
            <a:avLst/>
          </a:prstGeom>
          <a:solidFill>
            <a:srgbClr val="ECF2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9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3B28F6-B982-4A9F-AE15-113159267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176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5C3135-5AD2-4A14-AE2F-5EB10286F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7E7338E-F8BC-4AB4-B2BC-BF40FA9AECA5}"/>
              </a:ext>
            </a:extLst>
          </p:cNvPr>
          <p:cNvSpPr/>
          <p:nvPr/>
        </p:nvSpPr>
        <p:spPr>
          <a:xfrm>
            <a:off x="6096000" y="967740"/>
            <a:ext cx="4655820" cy="400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F543E3-ED33-449A-A7D3-850B83F69625}"/>
              </a:ext>
            </a:extLst>
          </p:cNvPr>
          <p:cNvSpPr/>
          <p:nvPr/>
        </p:nvSpPr>
        <p:spPr>
          <a:xfrm>
            <a:off x="215377" y="394855"/>
            <a:ext cx="4793041" cy="417020"/>
          </a:xfrm>
          <a:prstGeom prst="rect">
            <a:avLst/>
          </a:prstGeom>
          <a:solidFill>
            <a:srgbClr val="1E5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304C50-8F4A-455F-A21B-E872166E36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4" y="736858"/>
            <a:ext cx="3979721" cy="1907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B370F1-679D-49FB-B767-96749D2468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39832"/>
            <a:ext cx="4793040" cy="408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032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6CE53B-BD0B-4E84-A466-1B621711C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825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724526-C0F6-4305-9388-75BA61D44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161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E46FC3-E009-4019-8494-A937067A7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703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0</Words>
  <Application>Microsoft Macintosh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Giorgi Tabidze</dc:creator>
  <cp:lastModifiedBy>Microsoft Office User</cp:lastModifiedBy>
  <cp:revision>8</cp:revision>
  <dcterms:created xsi:type="dcterms:W3CDTF">2020-12-17T18:12:36Z</dcterms:created>
  <dcterms:modified xsi:type="dcterms:W3CDTF">2021-11-28T10:48:02Z</dcterms:modified>
</cp:coreProperties>
</file>